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0" r:id="rId1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F271-DC8C-4565-9828-E1E79DBDEDE8}" type="datetimeFigureOut">
              <a:rPr lang="es-MX" smtClean="0"/>
              <a:t>27/06/2024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1FE-28C4-4559-955C-5C3DEAF55B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366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F271-DC8C-4565-9828-E1E79DBDEDE8}" type="datetimeFigureOut">
              <a:rPr lang="es-MX" smtClean="0"/>
              <a:t>27/06/2024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1FE-28C4-4559-955C-5C3DEAF55B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377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F271-DC8C-4565-9828-E1E79DBDEDE8}" type="datetimeFigureOut">
              <a:rPr lang="es-MX" smtClean="0"/>
              <a:t>27/06/2024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1FE-28C4-4559-955C-5C3DEAF55B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84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F271-DC8C-4565-9828-E1E79DBDEDE8}" type="datetimeFigureOut">
              <a:rPr lang="es-MX" smtClean="0"/>
              <a:t>27/06/2024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1FE-28C4-4559-955C-5C3DEAF55B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218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F271-DC8C-4565-9828-E1E79DBDEDE8}" type="datetimeFigureOut">
              <a:rPr lang="es-MX" smtClean="0"/>
              <a:t>27/06/2024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1FE-28C4-4559-955C-5C3DEAF55B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141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F271-DC8C-4565-9828-E1E79DBDEDE8}" type="datetimeFigureOut">
              <a:rPr lang="es-MX" smtClean="0"/>
              <a:t>27/06/2024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1FE-28C4-4559-955C-5C3DEAF55B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6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F271-DC8C-4565-9828-E1E79DBDEDE8}" type="datetimeFigureOut">
              <a:rPr lang="es-MX" smtClean="0"/>
              <a:t>27/06/2024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1FE-28C4-4559-955C-5C3DEAF55B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112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F271-DC8C-4565-9828-E1E79DBDEDE8}" type="datetimeFigureOut">
              <a:rPr lang="es-MX" smtClean="0"/>
              <a:t>27/06/2024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1FE-28C4-4559-955C-5C3DEAF55B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851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F271-DC8C-4565-9828-E1E79DBDEDE8}" type="datetimeFigureOut">
              <a:rPr lang="es-MX" smtClean="0"/>
              <a:t>27/06/2024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1FE-28C4-4559-955C-5C3DEAF55B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11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F271-DC8C-4565-9828-E1E79DBDEDE8}" type="datetimeFigureOut">
              <a:rPr lang="es-MX" smtClean="0"/>
              <a:t>27/06/2024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1FE-28C4-4559-955C-5C3DEAF55B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320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F271-DC8C-4565-9828-E1E79DBDEDE8}" type="datetimeFigureOut">
              <a:rPr lang="es-MX" smtClean="0"/>
              <a:t>27/06/2024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31FE-28C4-4559-955C-5C3DEAF55B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972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1F271-DC8C-4565-9828-E1E79DBDEDE8}" type="datetimeFigureOut">
              <a:rPr lang="es-MX" smtClean="0"/>
              <a:t>27/06/2024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A31FE-28C4-4559-955C-5C3DEAF55B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31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41B4F1E-3DF4-C92C-1D97-608D1B3386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5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BCC97F-0E96-17DF-0F25-7A259A493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F321BC-92A9-A452-7950-1DD8E15D208C}"/>
              </a:ext>
            </a:extLst>
          </p:cNvPr>
          <p:cNvSpPr txBox="1"/>
          <p:nvPr/>
        </p:nvSpPr>
        <p:spPr>
          <a:xfrm>
            <a:off x="1319212" y="1084069"/>
            <a:ext cx="6505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RALLY DEPORTIVO CONTRA LAS ADICCIONES</a:t>
            </a:r>
            <a:endParaRPr lang="es-ES" sz="32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2" descr="Celebran fin de cursos de verano con Rally Deportivo | Coordinación General  de Comunicación So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70" y="2286318"/>
            <a:ext cx="5317762" cy="3589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3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507B1C9-1481-1AAC-7657-635F12E55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F321BC-92A9-A452-7950-1DD8E15D208C}"/>
              </a:ext>
            </a:extLst>
          </p:cNvPr>
          <p:cNvSpPr txBox="1"/>
          <p:nvPr/>
        </p:nvSpPr>
        <p:spPr>
          <a:xfrm>
            <a:off x="1319212" y="1222269"/>
            <a:ext cx="650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OBJETIVO</a:t>
            </a:r>
            <a:endParaRPr lang="es-MX" sz="3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3" y="2040391"/>
            <a:ext cx="3211421" cy="3844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ángulo 2"/>
          <p:cNvSpPr/>
          <p:nvPr/>
        </p:nvSpPr>
        <p:spPr>
          <a:xfrm>
            <a:off x="4571999" y="2832242"/>
            <a:ext cx="3612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Impulsar la actividad física y el deporte, como mecanismo de prevención de las adicciones, a través de un circuito de desafíos de 5 estaciones para adolescentes en edad escolar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26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507B1C9-1481-1AAC-7657-635F12E55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F321BC-92A9-A452-7950-1DD8E15D208C}"/>
              </a:ext>
            </a:extLst>
          </p:cNvPr>
          <p:cNvSpPr txBox="1"/>
          <p:nvPr/>
        </p:nvSpPr>
        <p:spPr>
          <a:xfrm>
            <a:off x="1306150" y="1323235"/>
            <a:ext cx="7093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ESTACIÓN 1: CARRERA DE COSTALES</a:t>
            </a:r>
            <a:endParaRPr lang="es-MX" sz="2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23405" y="2141901"/>
            <a:ext cx="68971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solidFill>
                  <a:srgbClr val="1D242D"/>
                </a:solidFill>
                <a:latin typeface="Montserrat"/>
              </a:rPr>
              <a:t>Los participantes, introducirán sus extremidades en un saco de aproximadamente 1 metro de altura, y recorrerán una distancia de 25 metros dentro del costal, haciéndose valer de saltos para llegar a la meta</a:t>
            </a:r>
            <a:endParaRPr lang="es-MX" sz="1400" b="0" i="0" dirty="0">
              <a:solidFill>
                <a:srgbClr val="1D242D"/>
              </a:solidFill>
              <a:effectLst/>
              <a:latin typeface="Montserrat"/>
            </a:endParaRPr>
          </a:p>
        </p:txBody>
      </p:sp>
      <p:pic>
        <p:nvPicPr>
          <p:cNvPr id="2050" name="Picture 2" descr="Carrera de costales en la FE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94" y="3199143"/>
            <a:ext cx="4808311" cy="2537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8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507B1C9-1481-1AAC-7657-635F12E55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F321BC-92A9-A452-7950-1DD8E15D208C}"/>
              </a:ext>
            </a:extLst>
          </p:cNvPr>
          <p:cNvSpPr txBox="1"/>
          <p:nvPr/>
        </p:nvSpPr>
        <p:spPr>
          <a:xfrm>
            <a:off x="1306150" y="1323235"/>
            <a:ext cx="7093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ESTACIÓN 2: PECHO SOBRE TIERRA</a:t>
            </a:r>
            <a:endParaRPr lang="es-MX" sz="2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23405" y="2141901"/>
            <a:ext cx="68971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solidFill>
                  <a:srgbClr val="1D242D"/>
                </a:solidFill>
                <a:latin typeface="Montserrat"/>
              </a:rPr>
              <a:t>Los participantes, ingresaran a un circuito delimitado por una maya de 40 cm de altura, el cual tendrán que recorrer en posición de lagartija, hasta completar el recorrido</a:t>
            </a:r>
            <a:endParaRPr lang="es-MX" sz="1400" b="0" i="0" dirty="0">
              <a:solidFill>
                <a:srgbClr val="1D242D"/>
              </a:solidFill>
              <a:effectLst/>
              <a:latin typeface="Montserra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9954AF2-00CF-CE1C-EF3F-9610DF431F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28" y="3050177"/>
            <a:ext cx="4915205" cy="2775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05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507B1C9-1481-1AAC-7657-635F12E55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F321BC-92A9-A452-7950-1DD8E15D208C}"/>
              </a:ext>
            </a:extLst>
          </p:cNvPr>
          <p:cNvSpPr txBox="1"/>
          <p:nvPr/>
        </p:nvSpPr>
        <p:spPr>
          <a:xfrm>
            <a:off x="1306150" y="1323235"/>
            <a:ext cx="7093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ESTACIÓN 3: COORDINACION DE EXTREMIDADES</a:t>
            </a:r>
            <a:endParaRPr lang="es-MX" sz="2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23405" y="2418524"/>
            <a:ext cx="6897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solidFill>
                  <a:srgbClr val="1D242D"/>
                </a:solidFill>
                <a:latin typeface="Montserrat"/>
              </a:rPr>
              <a:t>Los participantes, realizaran un recorrido en posición de cangrejo, apoyados en sus manos y pies, hasta completar una distancia de 25 metros</a:t>
            </a:r>
            <a:endParaRPr lang="es-MX" sz="1400" b="0" i="0" dirty="0">
              <a:solidFill>
                <a:srgbClr val="1D242D"/>
              </a:solidFill>
              <a:effectLst/>
              <a:latin typeface="Montserra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EE2A01-1DF1-81B0-336D-E03A207E68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05" y="3298370"/>
            <a:ext cx="4715774" cy="2557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022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507B1C9-1481-1AAC-7657-635F12E55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F321BC-92A9-A452-7950-1DD8E15D208C}"/>
              </a:ext>
            </a:extLst>
          </p:cNvPr>
          <p:cNvSpPr txBox="1"/>
          <p:nvPr/>
        </p:nvSpPr>
        <p:spPr>
          <a:xfrm>
            <a:off x="1306150" y="1323235"/>
            <a:ext cx="7093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ESTACIÓN 4: FUTBOLICHE</a:t>
            </a:r>
            <a:endParaRPr lang="es-MX" sz="2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23405" y="2085979"/>
            <a:ext cx="6897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solidFill>
                  <a:srgbClr val="1D242D"/>
                </a:solidFill>
                <a:latin typeface="Montserrat"/>
              </a:rPr>
              <a:t>Los participantes, intentarán derribar 4 conos con un balón de fútbol soccer, el tiro se realizará con el pie y tendrán un solo intento.</a:t>
            </a:r>
            <a:endParaRPr lang="es-MX" sz="1400" b="0" i="0" dirty="0">
              <a:solidFill>
                <a:srgbClr val="1D242D"/>
              </a:solidFill>
              <a:effectLst/>
              <a:latin typeface="Montserrat"/>
            </a:endParaRPr>
          </a:p>
        </p:txBody>
      </p:sp>
      <p:pic>
        <p:nvPicPr>
          <p:cNvPr id="3074" name="Picture 2" descr="Chupetines: disfrutar del fútbol cuando no pueden con la pelo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44" y="3025998"/>
            <a:ext cx="4220482" cy="2813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86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507B1C9-1481-1AAC-7657-635F12E55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F321BC-92A9-A452-7950-1DD8E15D208C}"/>
              </a:ext>
            </a:extLst>
          </p:cNvPr>
          <p:cNvSpPr txBox="1"/>
          <p:nvPr/>
        </p:nvSpPr>
        <p:spPr>
          <a:xfrm>
            <a:off x="1306150" y="1323235"/>
            <a:ext cx="7093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ESTACIÓN 5: TIRO AL BLANCO</a:t>
            </a:r>
            <a:endParaRPr lang="es-MX" sz="2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23405" y="2196455"/>
            <a:ext cx="6897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solidFill>
                  <a:srgbClr val="1D242D"/>
                </a:solidFill>
                <a:latin typeface="Montserrat"/>
              </a:rPr>
              <a:t>Los participantes, pondrán a prueba su puntería, con la finalidad de insertar objetos en un blanco determinado</a:t>
            </a:r>
            <a:endParaRPr lang="es-MX" sz="1400" b="0" i="0" dirty="0">
              <a:solidFill>
                <a:srgbClr val="1D242D"/>
              </a:solidFill>
              <a:effectLst/>
              <a:latin typeface="Montserrat"/>
            </a:endParaRPr>
          </a:p>
        </p:txBody>
      </p:sp>
      <p:pic>
        <p:nvPicPr>
          <p:cNvPr id="6146" name="Picture 2" descr="Juego De Lanzamiento De Aros Reciclados Con Material Reutiliz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8" y="2931945"/>
            <a:ext cx="3792583" cy="2844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4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94EEB2-74EC-5809-1C55-6DF94FD24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57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203</Words>
  <Application>Microsoft Office PowerPoint</Application>
  <PresentationFormat>Carta (216 x 279 mm)</PresentationFormat>
  <Paragraphs>13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Víctor García Colindres</dc:creator>
  <cp:lastModifiedBy>Hewlett &amp; Packard</cp:lastModifiedBy>
  <cp:revision>19</cp:revision>
  <dcterms:created xsi:type="dcterms:W3CDTF">2022-12-08T16:32:03Z</dcterms:created>
  <dcterms:modified xsi:type="dcterms:W3CDTF">2024-06-27T18:39:12Z</dcterms:modified>
</cp:coreProperties>
</file>